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2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127" autoAdjust="0"/>
    <p:restoredTop sz="98194" autoAdjust="0"/>
  </p:normalViewPr>
  <p:slideViewPr>
    <p:cSldViewPr snapToGrid="0" snapToObjects="1">
      <p:cViewPr>
        <p:scale>
          <a:sx n="130" d="100"/>
          <a:sy n="130" d="100"/>
        </p:scale>
        <p:origin x="-1976" y="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tiff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844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30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433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426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67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446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63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241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05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63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251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AEF59-E2BE-564A-87DC-3667AE9E7DCC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4A9E36-C5D6-4246-96EA-EEFAAE243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34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  <a:latin typeface="AppleSystemUIFont"/>
            </a:endParaRPr>
          </a:p>
          <a:p>
            <a:endParaRPr lang="en-US" dirty="0"/>
          </a:p>
        </p:txBody>
      </p:sp>
      <p:pic>
        <p:nvPicPr>
          <p:cNvPr id="4" name="Picture 3" descr="Imag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913694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22385" y="4806462"/>
            <a:ext cx="29184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 </a:t>
            </a:r>
            <a:r>
              <a:rPr lang="en-US" dirty="0" err="1" smtClean="0"/>
              <a:t>USBasp</a:t>
            </a:r>
            <a:r>
              <a:rPr lang="en-US" dirty="0" smtClean="0"/>
              <a:t> circuit</a:t>
            </a:r>
          </a:p>
          <a:p>
            <a:r>
              <a:rPr lang="en-US" dirty="0" smtClean="0"/>
              <a:t>That can only switch VCC  </a:t>
            </a:r>
          </a:p>
          <a:p>
            <a:r>
              <a:rPr lang="en-US" dirty="0"/>
              <a:t>b</a:t>
            </a:r>
            <a:r>
              <a:rPr lang="en-US" dirty="0" smtClean="0"/>
              <a:t>etween 5V and 3V</a:t>
            </a:r>
          </a:p>
          <a:p>
            <a:r>
              <a:rPr lang="en-US" dirty="0"/>
              <a:t>b</a:t>
            </a:r>
            <a:r>
              <a:rPr lang="en-US" dirty="0" smtClean="0"/>
              <a:t>ut not MOSI/MISO/RST/SCK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614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793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2385" y="2530232"/>
            <a:ext cx="52265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Original </a:t>
            </a:r>
            <a:r>
              <a:rPr lang="en-US" dirty="0" err="1" smtClean="0"/>
              <a:t>USBasp</a:t>
            </a:r>
            <a:r>
              <a:rPr lang="en-US" dirty="0" smtClean="0"/>
              <a:t> circuit</a:t>
            </a:r>
          </a:p>
          <a:p>
            <a:r>
              <a:rPr lang="en-US" dirty="0" smtClean="0"/>
              <a:t>That can only switch VCC  between 5V and 3V</a:t>
            </a:r>
          </a:p>
          <a:p>
            <a:r>
              <a:rPr lang="en-US" dirty="0"/>
              <a:t>b</a:t>
            </a:r>
            <a:r>
              <a:rPr lang="en-US" dirty="0" smtClean="0"/>
              <a:t>ut not MOSI/MISO/RST/SCK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775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/>
          <p:cNvSpPr/>
          <p:nvPr/>
        </p:nvSpPr>
        <p:spPr>
          <a:xfrm>
            <a:off x="4601876" y="3723675"/>
            <a:ext cx="1327053" cy="120711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  <a:latin typeface="AppleSystemUIFont"/>
            </a:endParaRPr>
          </a:p>
          <a:p>
            <a:endParaRPr lang="en-US" dirty="0"/>
          </a:p>
        </p:txBody>
      </p:sp>
      <p:pic>
        <p:nvPicPr>
          <p:cNvPr id="4" name="Picture 3" descr="Imag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275"/>
            <a:ext cx="8913694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04408" y="4155012"/>
            <a:ext cx="3660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x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6788184" y="2596545"/>
            <a:ext cx="5605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5v</a:t>
            </a:r>
            <a:endParaRPr 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6427699" y="3314065"/>
            <a:ext cx="366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x</a:t>
            </a:r>
            <a:endParaRPr lang="en-US" sz="1400" dirty="0"/>
          </a:p>
        </p:txBody>
      </p:sp>
      <p:cxnSp>
        <p:nvCxnSpPr>
          <p:cNvPr id="14" name="Elbow Connector 13"/>
          <p:cNvCxnSpPr/>
          <p:nvPr/>
        </p:nvCxnSpPr>
        <p:spPr>
          <a:xfrm rot="5400000">
            <a:off x="6201104" y="3126828"/>
            <a:ext cx="367862" cy="350345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647794" y="3476163"/>
            <a:ext cx="0" cy="7006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5304692" y="4173544"/>
            <a:ext cx="1343103" cy="33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9" idx="0"/>
            <a:endCxn id="9" idx="0"/>
          </p:cNvCxnSpPr>
          <p:nvPr/>
        </p:nvCxnSpPr>
        <p:spPr>
          <a:xfrm>
            <a:off x="4987451" y="4155012"/>
            <a:ext cx="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304692" y="4176852"/>
            <a:ext cx="0" cy="1503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57200" y="4930787"/>
            <a:ext cx="31169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Modified </a:t>
            </a:r>
            <a:r>
              <a:rPr lang="en-US" dirty="0" err="1" smtClean="0"/>
              <a:t>USBasp</a:t>
            </a:r>
            <a:r>
              <a:rPr lang="en-US" dirty="0" smtClean="0"/>
              <a:t> circuit</a:t>
            </a:r>
          </a:p>
          <a:p>
            <a:r>
              <a:rPr lang="en-US" dirty="0" smtClean="0"/>
              <a:t>To switch </a:t>
            </a:r>
            <a:r>
              <a:rPr lang="en-US" dirty="0" smtClean="0"/>
              <a:t>MOSI/MISO/RST/SCK</a:t>
            </a:r>
            <a:endParaRPr lang="en-US" dirty="0" smtClean="0"/>
          </a:p>
          <a:p>
            <a:r>
              <a:rPr lang="en-US" dirty="0"/>
              <a:t>a</a:t>
            </a:r>
            <a:r>
              <a:rPr lang="en-US" dirty="0" smtClean="0"/>
              <a:t>s well as VCC</a:t>
            </a:r>
          </a:p>
          <a:p>
            <a:r>
              <a:rPr lang="en-US" dirty="0" smtClean="0"/>
              <a:t>between 3V and 5V 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7341241" y="2596545"/>
            <a:ext cx="5605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3.3v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8276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793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69386" y="4482903"/>
            <a:ext cx="366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</a:rPr>
              <a:t>x</a:t>
            </a:r>
            <a:endParaRPr lang="en-US" sz="1400" dirty="0">
              <a:solidFill>
                <a:srgbClr val="FF0000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696308" y="2530231"/>
            <a:ext cx="937846" cy="29796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950308" y="4646561"/>
            <a:ext cx="322384" cy="8632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536717" y="2202916"/>
            <a:ext cx="366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0000"/>
                </a:solidFill>
              </a:rPr>
              <a:t>x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62354" y="2625249"/>
            <a:ext cx="61370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Modified </a:t>
            </a:r>
            <a:r>
              <a:rPr lang="en-US" dirty="0" err="1" smtClean="0"/>
              <a:t>USBasp</a:t>
            </a:r>
            <a:r>
              <a:rPr lang="en-US" dirty="0" smtClean="0"/>
              <a:t> circuit</a:t>
            </a:r>
          </a:p>
          <a:p>
            <a:r>
              <a:rPr lang="en-US" dirty="0" smtClean="0"/>
              <a:t>That can switch </a:t>
            </a:r>
            <a:r>
              <a:rPr lang="en-US" dirty="0" smtClean="0"/>
              <a:t>MOSI/MISO/RST/SCK</a:t>
            </a:r>
            <a:r>
              <a:rPr lang="en-US" dirty="0"/>
              <a:t> </a:t>
            </a:r>
            <a:r>
              <a:rPr lang="en-US" dirty="0" smtClean="0"/>
              <a:t>as well as VCC</a:t>
            </a:r>
          </a:p>
          <a:p>
            <a:r>
              <a:rPr lang="en-US" dirty="0" smtClean="0"/>
              <a:t>between 3V and 5V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962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19-02-03 at 4.45.19 P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38" y="2935165"/>
            <a:ext cx="1524000" cy="1866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70538" y="2833077"/>
            <a:ext cx="24965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10-pin female header</a:t>
            </a:r>
          </a:p>
          <a:p>
            <a:pPr marL="342900" indent="-342900">
              <a:buAutoNum type="arabicPeriod"/>
            </a:pPr>
            <a:r>
              <a:rPr lang="en-US" dirty="0" smtClean="0"/>
              <a:t>VCC</a:t>
            </a:r>
          </a:p>
          <a:p>
            <a:pPr marL="342900" indent="-342900">
              <a:buAutoNum type="arabicPeriod"/>
            </a:pPr>
            <a:r>
              <a:rPr lang="en-US" dirty="0" smtClean="0"/>
              <a:t>MOSI</a:t>
            </a:r>
          </a:p>
          <a:p>
            <a:pPr marL="342900" indent="-342900">
              <a:buAutoNum type="arabicPeriod" startAt="6"/>
            </a:pPr>
            <a:r>
              <a:rPr lang="en-US" dirty="0" smtClean="0"/>
              <a:t>RST</a:t>
            </a:r>
          </a:p>
          <a:p>
            <a:pPr marL="342900" indent="-342900">
              <a:buAutoNum type="arabicPeriod" startAt="8"/>
            </a:pPr>
            <a:r>
              <a:rPr lang="en-US" dirty="0" smtClean="0"/>
              <a:t>SCK</a:t>
            </a:r>
          </a:p>
          <a:p>
            <a:pPr marL="342900" indent="-342900">
              <a:buAutoNum type="arabicPeriod" startAt="8"/>
            </a:pPr>
            <a:r>
              <a:rPr lang="en-US" dirty="0" smtClean="0"/>
              <a:t>GND</a:t>
            </a:r>
          </a:p>
          <a:p>
            <a:r>
              <a:rPr lang="en-US" dirty="0" smtClean="0"/>
              <a:t>10. MISO</a:t>
            </a:r>
          </a:p>
          <a:p>
            <a:endParaRPr lang="en-US" dirty="0"/>
          </a:p>
        </p:txBody>
      </p:sp>
      <p:pic>
        <p:nvPicPr>
          <p:cNvPr id="6" name="Picture 5" descr="Screenshot 2019-02-03 at 4.47.49 PM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616" y="2833077"/>
            <a:ext cx="2197100" cy="225229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167066" y="2833077"/>
            <a:ext cx="20168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6-pin male header</a:t>
            </a:r>
          </a:p>
          <a:p>
            <a:pPr marL="342900" indent="-342900">
              <a:buAutoNum type="arabicPeriod"/>
            </a:pPr>
            <a:r>
              <a:rPr lang="en-US" dirty="0" smtClean="0"/>
              <a:t>MISO</a:t>
            </a:r>
          </a:p>
          <a:p>
            <a:pPr marL="342900" indent="-342900">
              <a:buAutoNum type="arabicPeriod"/>
            </a:pPr>
            <a:r>
              <a:rPr lang="en-US" dirty="0" smtClean="0"/>
              <a:t>GND</a:t>
            </a:r>
          </a:p>
          <a:p>
            <a:pPr marL="342900" indent="-342900">
              <a:buAutoNum type="arabicPeriod"/>
            </a:pPr>
            <a:r>
              <a:rPr lang="en-US" dirty="0" smtClean="0"/>
              <a:t>VCC</a:t>
            </a:r>
          </a:p>
          <a:p>
            <a:pPr marL="342900" indent="-342900">
              <a:buAutoNum type="arabicPeriod"/>
            </a:pPr>
            <a:r>
              <a:rPr lang="en-US" dirty="0" smtClean="0"/>
              <a:t>SCK</a:t>
            </a:r>
          </a:p>
          <a:p>
            <a:pPr marL="342900" indent="-342900">
              <a:buAutoNum type="arabicPeriod"/>
            </a:pPr>
            <a:r>
              <a:rPr lang="en-US" dirty="0" smtClean="0"/>
              <a:t>MOSI</a:t>
            </a:r>
          </a:p>
          <a:p>
            <a:pPr marL="342900" indent="-342900">
              <a:buAutoNum type="arabicPeriod" startAt="6"/>
            </a:pPr>
            <a:r>
              <a:rPr lang="en-US" dirty="0" smtClean="0"/>
              <a:t>RST</a:t>
            </a:r>
          </a:p>
          <a:p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579077" y="3292231"/>
            <a:ext cx="1587989" cy="57638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579077" y="3565769"/>
            <a:ext cx="1587989" cy="8303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657231" y="3643923"/>
            <a:ext cx="1509835" cy="752231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579077" y="3868615"/>
            <a:ext cx="1587989" cy="820616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2579077" y="4132385"/>
            <a:ext cx="1587989" cy="19538"/>
          </a:xfrm>
          <a:prstGeom prst="line">
            <a:avLst/>
          </a:prstGeom>
          <a:ln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2657231" y="3292231"/>
            <a:ext cx="1509835" cy="1397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85462" y="1944077"/>
            <a:ext cx="36944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USBasp</a:t>
            </a:r>
            <a:r>
              <a:rPr lang="en-US" dirty="0" smtClean="0"/>
              <a:t> to homemade </a:t>
            </a:r>
            <a:r>
              <a:rPr lang="en-US" dirty="0" err="1" smtClean="0"/>
              <a:t>Arudboy</a:t>
            </a:r>
            <a:r>
              <a:rPr lang="en-US" dirty="0" smtClean="0"/>
              <a:t> Cable</a:t>
            </a:r>
          </a:p>
          <a:p>
            <a:r>
              <a:rPr lang="en-US" dirty="0" smtClean="0"/>
              <a:t>For burning boot loader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439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1817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1817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1848</TotalTime>
  <Words>122</Words>
  <Application>Microsoft Macintosh PowerPoint</Application>
  <PresentationFormat>On-screen Show (4:3)</PresentationFormat>
  <Paragraphs>36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Billy  Cheung</dc:creator>
  <cp:lastModifiedBy>Billy  Cheung</cp:lastModifiedBy>
  <cp:revision>10</cp:revision>
  <dcterms:created xsi:type="dcterms:W3CDTF">2019-02-02T03:39:52Z</dcterms:created>
  <dcterms:modified xsi:type="dcterms:W3CDTF">2019-02-03T10:28:31Z</dcterms:modified>
</cp:coreProperties>
</file>

<file path=docProps/thumbnail.jpeg>
</file>